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25" autoAdjust="0"/>
    <p:restoredTop sz="94660"/>
  </p:normalViewPr>
  <p:slideViewPr>
    <p:cSldViewPr snapToGrid="0">
      <p:cViewPr varScale="1">
        <p:scale>
          <a:sx n="82" d="100"/>
          <a:sy n="82" d="100"/>
        </p:scale>
        <p:origin x="2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DB67F-35AE-0983-5DA6-F076750713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F416BE3-7BAF-39F0-8316-97B0D0D14C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E5BD385-39FE-33D9-9B04-19524579B635}"/>
              </a:ext>
            </a:extLst>
          </p:cNvPr>
          <p:cNvSpPr>
            <a:spLocks noGrp="1"/>
          </p:cNvSpPr>
          <p:nvPr>
            <p:ph type="dt" sz="half" idx="10"/>
          </p:nvPr>
        </p:nvSpPr>
        <p:spPr/>
        <p:txBody>
          <a:bodyPr/>
          <a:lstStyle/>
          <a:p>
            <a:fld id="{49136291-7CC4-4297-A2C9-97FC8F9E36EC}" type="datetimeFigureOut">
              <a:rPr lang="en-AU" smtClean="0"/>
              <a:t>30/09/2023</a:t>
            </a:fld>
            <a:endParaRPr lang="en-AU"/>
          </a:p>
        </p:txBody>
      </p:sp>
      <p:sp>
        <p:nvSpPr>
          <p:cNvPr id="5" name="Footer Placeholder 4">
            <a:extLst>
              <a:ext uri="{FF2B5EF4-FFF2-40B4-BE49-F238E27FC236}">
                <a16:creationId xmlns:a16="http://schemas.microsoft.com/office/drawing/2014/main" id="{DD177E32-8F08-E94D-43F7-0C01769333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9CD3A0B-C29F-5753-3157-0E78F5EA3DBF}"/>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1649752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D8E5-9AFF-38C0-AD83-C20C8F20B9C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6C9455E-0C16-13CF-1D3F-01DBD6ED48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B68EDA5-65E1-DE76-37BD-C6E83D6ADF34}"/>
              </a:ext>
            </a:extLst>
          </p:cNvPr>
          <p:cNvSpPr>
            <a:spLocks noGrp="1"/>
          </p:cNvSpPr>
          <p:nvPr>
            <p:ph type="dt" sz="half" idx="10"/>
          </p:nvPr>
        </p:nvSpPr>
        <p:spPr/>
        <p:txBody>
          <a:bodyPr/>
          <a:lstStyle/>
          <a:p>
            <a:fld id="{49136291-7CC4-4297-A2C9-97FC8F9E36EC}" type="datetimeFigureOut">
              <a:rPr lang="en-AU" smtClean="0"/>
              <a:t>30/09/2023</a:t>
            </a:fld>
            <a:endParaRPr lang="en-AU"/>
          </a:p>
        </p:txBody>
      </p:sp>
      <p:sp>
        <p:nvSpPr>
          <p:cNvPr id="5" name="Footer Placeholder 4">
            <a:extLst>
              <a:ext uri="{FF2B5EF4-FFF2-40B4-BE49-F238E27FC236}">
                <a16:creationId xmlns:a16="http://schemas.microsoft.com/office/drawing/2014/main" id="{04CFE919-C0E1-BE25-EDB0-3B622971F44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23132B7-553B-BD50-8937-969E19803A08}"/>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83167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14568-5237-9E7B-E074-0DD5A7A67E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4EF9265-9F2C-7349-1328-E01C38A9B3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AF0B322-C53F-0536-E103-1BA47B7BBD02}"/>
              </a:ext>
            </a:extLst>
          </p:cNvPr>
          <p:cNvSpPr>
            <a:spLocks noGrp="1"/>
          </p:cNvSpPr>
          <p:nvPr>
            <p:ph type="dt" sz="half" idx="10"/>
          </p:nvPr>
        </p:nvSpPr>
        <p:spPr/>
        <p:txBody>
          <a:bodyPr/>
          <a:lstStyle/>
          <a:p>
            <a:fld id="{49136291-7CC4-4297-A2C9-97FC8F9E36EC}" type="datetimeFigureOut">
              <a:rPr lang="en-AU" smtClean="0"/>
              <a:t>30/09/2023</a:t>
            </a:fld>
            <a:endParaRPr lang="en-AU"/>
          </a:p>
        </p:txBody>
      </p:sp>
      <p:sp>
        <p:nvSpPr>
          <p:cNvPr id="5" name="Footer Placeholder 4">
            <a:extLst>
              <a:ext uri="{FF2B5EF4-FFF2-40B4-BE49-F238E27FC236}">
                <a16:creationId xmlns:a16="http://schemas.microsoft.com/office/drawing/2014/main" id="{30ECDB58-93F8-458C-19E2-398A94CB71B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EE1330-AE9B-A8DE-16A9-95ACDB5A5E35}"/>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116688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5E6A-C8D1-4A1D-DB5C-B205AA1D08A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DD7F588-7BF8-DA55-DAEA-F96C524D90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380733D-ACC8-3D4F-4DBF-48FD01701790}"/>
              </a:ext>
            </a:extLst>
          </p:cNvPr>
          <p:cNvSpPr>
            <a:spLocks noGrp="1"/>
          </p:cNvSpPr>
          <p:nvPr>
            <p:ph type="dt" sz="half" idx="10"/>
          </p:nvPr>
        </p:nvSpPr>
        <p:spPr/>
        <p:txBody>
          <a:bodyPr/>
          <a:lstStyle/>
          <a:p>
            <a:fld id="{49136291-7CC4-4297-A2C9-97FC8F9E36EC}" type="datetimeFigureOut">
              <a:rPr lang="en-AU" smtClean="0"/>
              <a:t>30/09/2023</a:t>
            </a:fld>
            <a:endParaRPr lang="en-AU"/>
          </a:p>
        </p:txBody>
      </p:sp>
      <p:sp>
        <p:nvSpPr>
          <p:cNvPr id="5" name="Footer Placeholder 4">
            <a:extLst>
              <a:ext uri="{FF2B5EF4-FFF2-40B4-BE49-F238E27FC236}">
                <a16:creationId xmlns:a16="http://schemas.microsoft.com/office/drawing/2014/main" id="{6A7B53E6-CEBC-0457-1B6F-FF85D0BAB72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B235921-74A6-EB2D-A1BF-7B3688BBCE30}"/>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67268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9F6F-A851-94D0-7DFC-C8F4FEF448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8EC2676-AC41-8C80-2079-53CA244F09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38D524-17A3-A15A-8574-51298D7D3D09}"/>
              </a:ext>
            </a:extLst>
          </p:cNvPr>
          <p:cNvSpPr>
            <a:spLocks noGrp="1"/>
          </p:cNvSpPr>
          <p:nvPr>
            <p:ph type="dt" sz="half" idx="10"/>
          </p:nvPr>
        </p:nvSpPr>
        <p:spPr/>
        <p:txBody>
          <a:bodyPr/>
          <a:lstStyle/>
          <a:p>
            <a:fld id="{49136291-7CC4-4297-A2C9-97FC8F9E36EC}" type="datetimeFigureOut">
              <a:rPr lang="en-AU" smtClean="0"/>
              <a:t>30/09/2023</a:t>
            </a:fld>
            <a:endParaRPr lang="en-AU"/>
          </a:p>
        </p:txBody>
      </p:sp>
      <p:sp>
        <p:nvSpPr>
          <p:cNvPr id="5" name="Footer Placeholder 4">
            <a:extLst>
              <a:ext uri="{FF2B5EF4-FFF2-40B4-BE49-F238E27FC236}">
                <a16:creationId xmlns:a16="http://schemas.microsoft.com/office/drawing/2014/main" id="{3EF25D50-E25D-5CC6-441E-01F03EA2688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54A590E-EA2D-0463-28A6-9F15AA604E4A}"/>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151807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35B8-AD55-22A5-773F-8E7CF2D540D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C2D4E6C-D9A4-BDD1-040B-0F22D2B9A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C38CEF3-D856-8659-D443-9C565489AC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81FAB2A-CB18-4B96-27ED-91BE9EBD9AB4}"/>
              </a:ext>
            </a:extLst>
          </p:cNvPr>
          <p:cNvSpPr>
            <a:spLocks noGrp="1"/>
          </p:cNvSpPr>
          <p:nvPr>
            <p:ph type="dt" sz="half" idx="10"/>
          </p:nvPr>
        </p:nvSpPr>
        <p:spPr/>
        <p:txBody>
          <a:bodyPr/>
          <a:lstStyle/>
          <a:p>
            <a:fld id="{49136291-7CC4-4297-A2C9-97FC8F9E36EC}" type="datetimeFigureOut">
              <a:rPr lang="en-AU" smtClean="0"/>
              <a:t>30/09/2023</a:t>
            </a:fld>
            <a:endParaRPr lang="en-AU"/>
          </a:p>
        </p:txBody>
      </p:sp>
      <p:sp>
        <p:nvSpPr>
          <p:cNvPr id="6" name="Footer Placeholder 5">
            <a:extLst>
              <a:ext uri="{FF2B5EF4-FFF2-40B4-BE49-F238E27FC236}">
                <a16:creationId xmlns:a16="http://schemas.microsoft.com/office/drawing/2014/main" id="{2C350A41-376C-2A86-89D7-218D570C8E9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D097D9B-DB9B-8DDC-6E54-D0DD51751375}"/>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36044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CB4E4-F73C-3527-5CEB-979B35F65AC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A5DE89D-8E61-2BDD-F332-3DB210BF7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C829A0-775D-4FCD-5134-0612003165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4D36C42-B6FC-F2EF-143B-FE4A61521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ABAA75-E386-FBD5-5EE2-2F95ECCA0D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31590E9-B931-4C0F-A942-A269D6370B5C}"/>
              </a:ext>
            </a:extLst>
          </p:cNvPr>
          <p:cNvSpPr>
            <a:spLocks noGrp="1"/>
          </p:cNvSpPr>
          <p:nvPr>
            <p:ph type="dt" sz="half" idx="10"/>
          </p:nvPr>
        </p:nvSpPr>
        <p:spPr/>
        <p:txBody>
          <a:bodyPr/>
          <a:lstStyle/>
          <a:p>
            <a:fld id="{49136291-7CC4-4297-A2C9-97FC8F9E36EC}" type="datetimeFigureOut">
              <a:rPr lang="en-AU" smtClean="0"/>
              <a:t>30/09/2023</a:t>
            </a:fld>
            <a:endParaRPr lang="en-AU"/>
          </a:p>
        </p:txBody>
      </p:sp>
      <p:sp>
        <p:nvSpPr>
          <p:cNvPr id="8" name="Footer Placeholder 7">
            <a:extLst>
              <a:ext uri="{FF2B5EF4-FFF2-40B4-BE49-F238E27FC236}">
                <a16:creationId xmlns:a16="http://schemas.microsoft.com/office/drawing/2014/main" id="{8F598764-775D-5DBB-59F9-BD89A67716E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5A3558E-0B6F-6C32-5A6B-1BBC0472D979}"/>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91211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8DB5-5251-6173-26AA-BBA4D0CC9E2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58C5085-C3C6-0CC2-C8D7-E6C5C19F4FEF}"/>
              </a:ext>
            </a:extLst>
          </p:cNvPr>
          <p:cNvSpPr>
            <a:spLocks noGrp="1"/>
          </p:cNvSpPr>
          <p:nvPr>
            <p:ph type="dt" sz="half" idx="10"/>
          </p:nvPr>
        </p:nvSpPr>
        <p:spPr/>
        <p:txBody>
          <a:bodyPr/>
          <a:lstStyle/>
          <a:p>
            <a:fld id="{49136291-7CC4-4297-A2C9-97FC8F9E36EC}" type="datetimeFigureOut">
              <a:rPr lang="en-AU" smtClean="0"/>
              <a:t>30/09/2023</a:t>
            </a:fld>
            <a:endParaRPr lang="en-AU"/>
          </a:p>
        </p:txBody>
      </p:sp>
      <p:sp>
        <p:nvSpPr>
          <p:cNvPr id="4" name="Footer Placeholder 3">
            <a:extLst>
              <a:ext uri="{FF2B5EF4-FFF2-40B4-BE49-F238E27FC236}">
                <a16:creationId xmlns:a16="http://schemas.microsoft.com/office/drawing/2014/main" id="{490952F5-6707-9C5C-D2DD-18AE78C1E7B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1BF5078-F5A4-7811-457A-905FC9EDA664}"/>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331172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6FFDAF-950A-90AD-F398-3D3767A8F78D}"/>
              </a:ext>
            </a:extLst>
          </p:cNvPr>
          <p:cNvSpPr>
            <a:spLocks noGrp="1"/>
          </p:cNvSpPr>
          <p:nvPr>
            <p:ph type="dt" sz="half" idx="10"/>
          </p:nvPr>
        </p:nvSpPr>
        <p:spPr/>
        <p:txBody>
          <a:bodyPr/>
          <a:lstStyle/>
          <a:p>
            <a:fld id="{49136291-7CC4-4297-A2C9-97FC8F9E36EC}" type="datetimeFigureOut">
              <a:rPr lang="en-AU" smtClean="0"/>
              <a:t>30/09/2023</a:t>
            </a:fld>
            <a:endParaRPr lang="en-AU"/>
          </a:p>
        </p:txBody>
      </p:sp>
      <p:sp>
        <p:nvSpPr>
          <p:cNvPr id="3" name="Footer Placeholder 2">
            <a:extLst>
              <a:ext uri="{FF2B5EF4-FFF2-40B4-BE49-F238E27FC236}">
                <a16:creationId xmlns:a16="http://schemas.microsoft.com/office/drawing/2014/main" id="{D5C79111-5ECF-DE63-4754-8E339A74783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6934A81-55EB-C73F-6727-EF21059C77B8}"/>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1993110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0752-A534-758F-57A4-772A982A6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386076C-8EDF-A6FC-2B3F-3746E7C728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028F645-DED1-F003-744B-16145FC45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B821B4-7EE5-14FB-306E-C7F4EAACE338}"/>
              </a:ext>
            </a:extLst>
          </p:cNvPr>
          <p:cNvSpPr>
            <a:spLocks noGrp="1"/>
          </p:cNvSpPr>
          <p:nvPr>
            <p:ph type="dt" sz="half" idx="10"/>
          </p:nvPr>
        </p:nvSpPr>
        <p:spPr/>
        <p:txBody>
          <a:bodyPr/>
          <a:lstStyle/>
          <a:p>
            <a:fld id="{49136291-7CC4-4297-A2C9-97FC8F9E36EC}" type="datetimeFigureOut">
              <a:rPr lang="en-AU" smtClean="0"/>
              <a:t>30/09/2023</a:t>
            </a:fld>
            <a:endParaRPr lang="en-AU"/>
          </a:p>
        </p:txBody>
      </p:sp>
      <p:sp>
        <p:nvSpPr>
          <p:cNvPr id="6" name="Footer Placeholder 5">
            <a:extLst>
              <a:ext uri="{FF2B5EF4-FFF2-40B4-BE49-F238E27FC236}">
                <a16:creationId xmlns:a16="http://schemas.microsoft.com/office/drawing/2014/main" id="{583F9907-D936-B55F-564C-81781E7357A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7C959E5-C2E6-E6F3-492B-B2099EF47DCA}"/>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6338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C806-793A-D15D-4CE3-D41C13EA1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E3C282A-225D-AB13-FDD6-B97FE00E2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F677A31-B251-5848-AABD-EA6DC7AA8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C7A66-87D8-8CF8-5474-5DD2EF4B2369}"/>
              </a:ext>
            </a:extLst>
          </p:cNvPr>
          <p:cNvSpPr>
            <a:spLocks noGrp="1"/>
          </p:cNvSpPr>
          <p:nvPr>
            <p:ph type="dt" sz="half" idx="10"/>
          </p:nvPr>
        </p:nvSpPr>
        <p:spPr/>
        <p:txBody>
          <a:bodyPr/>
          <a:lstStyle/>
          <a:p>
            <a:fld id="{49136291-7CC4-4297-A2C9-97FC8F9E36EC}" type="datetimeFigureOut">
              <a:rPr lang="en-AU" smtClean="0"/>
              <a:t>30/09/2023</a:t>
            </a:fld>
            <a:endParaRPr lang="en-AU"/>
          </a:p>
        </p:txBody>
      </p:sp>
      <p:sp>
        <p:nvSpPr>
          <p:cNvPr id="6" name="Footer Placeholder 5">
            <a:extLst>
              <a:ext uri="{FF2B5EF4-FFF2-40B4-BE49-F238E27FC236}">
                <a16:creationId xmlns:a16="http://schemas.microsoft.com/office/drawing/2014/main" id="{34F82B48-7374-7A44-E033-9E1855E998D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02157BC-1599-A9D3-A922-29832C0CD2BC}"/>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279406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5A983-AE15-CE54-F7CA-F6F2E001F4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101A5DC-F1F9-934E-C2BB-3CF7800836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0F681C-1078-5761-4154-A27A0E5C48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36291-7CC4-4297-A2C9-97FC8F9E36EC}" type="datetimeFigureOut">
              <a:rPr lang="en-AU" smtClean="0"/>
              <a:t>30/09/2023</a:t>
            </a:fld>
            <a:endParaRPr lang="en-AU"/>
          </a:p>
        </p:txBody>
      </p:sp>
      <p:sp>
        <p:nvSpPr>
          <p:cNvPr id="5" name="Footer Placeholder 4">
            <a:extLst>
              <a:ext uri="{FF2B5EF4-FFF2-40B4-BE49-F238E27FC236}">
                <a16:creationId xmlns:a16="http://schemas.microsoft.com/office/drawing/2014/main" id="{E59CBB82-C3FD-3080-51C3-B32D9A2F1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B26928B-6BA0-A850-2E0D-C2CC61A38D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B8D5E-C186-4BB6-8EB6-82CE20B11376}" type="slidenum">
              <a:rPr lang="en-AU" smtClean="0"/>
              <a:t>‹#›</a:t>
            </a:fld>
            <a:endParaRPr lang="en-AU"/>
          </a:p>
        </p:txBody>
      </p:sp>
    </p:spTree>
    <p:extLst>
      <p:ext uri="{BB962C8B-B14F-4D97-AF65-F5344CB8AC3E}">
        <p14:creationId xmlns:p14="http://schemas.microsoft.com/office/powerpoint/2010/main" val="313331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D315-5934-6ABC-18E3-14E0BC037AC4}"/>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8A7E5269-2639-E940-6252-D8BFAA579616}"/>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3768295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Experiencing God’s grace</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GB" dirty="0"/>
              <a:t>"But he said to me, 'My grace is sufficient for you, for my power is made perfect in weakness.' Therefore I will boast all the more gladly of my weaknesses, so that the power of Christ may rest upon me."</a:t>
            </a:r>
            <a:endParaRPr lang="en-AU" dirty="0"/>
          </a:p>
        </p:txBody>
      </p:sp>
    </p:spTree>
    <p:extLst>
      <p:ext uri="{BB962C8B-B14F-4D97-AF65-F5344CB8AC3E}">
        <p14:creationId xmlns:p14="http://schemas.microsoft.com/office/powerpoint/2010/main" val="115820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Living as beacons of light</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GB" dirty="0" err="1"/>
              <a:t>Speading</a:t>
            </a:r>
            <a:r>
              <a:rPr lang="en-GB" dirty="0"/>
              <a:t> the Gospel</a:t>
            </a:r>
          </a:p>
          <a:p>
            <a:endParaRPr lang="en-GB" dirty="0"/>
          </a:p>
          <a:p>
            <a:endParaRPr lang="en-GB" dirty="0"/>
          </a:p>
          <a:p>
            <a:r>
              <a:rPr lang="en-GB" dirty="0"/>
              <a:t>Leading by example in our communities</a:t>
            </a:r>
          </a:p>
          <a:p>
            <a:endParaRPr lang="en-AU" dirty="0"/>
          </a:p>
        </p:txBody>
      </p:sp>
    </p:spTree>
    <p:extLst>
      <p:ext uri="{BB962C8B-B14F-4D97-AF65-F5344CB8AC3E}">
        <p14:creationId xmlns:p14="http://schemas.microsoft.com/office/powerpoint/2010/main" val="3773528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Challenge</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AU" dirty="0"/>
              <a:t>How does living out ‘Poor in Spirit’ look for </a:t>
            </a:r>
            <a:r>
              <a:rPr lang="en-AU"/>
              <a:t>you this week?</a:t>
            </a:r>
            <a:endParaRPr lang="en-AU" dirty="0"/>
          </a:p>
        </p:txBody>
      </p:sp>
    </p:spTree>
    <p:extLst>
      <p:ext uri="{BB962C8B-B14F-4D97-AF65-F5344CB8AC3E}">
        <p14:creationId xmlns:p14="http://schemas.microsoft.com/office/powerpoint/2010/main" val="90741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Understanding Blessed are the poor in Spirit</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AU" dirty="0"/>
              <a:t>Recognising that we need to leave everything at the door, to receive the riches of Christ</a:t>
            </a:r>
          </a:p>
          <a:p>
            <a:endParaRPr lang="en-AU" dirty="0"/>
          </a:p>
          <a:p>
            <a:endParaRPr lang="en-AU" dirty="0"/>
          </a:p>
          <a:p>
            <a:r>
              <a:rPr lang="en-GB" dirty="0"/>
              <a:t>"But this is the one to whom I will look: he who is humble and contrite in spirit and trembles at my word." </a:t>
            </a:r>
            <a:endParaRPr lang="en-AU" dirty="0"/>
          </a:p>
        </p:txBody>
      </p:sp>
    </p:spTree>
    <p:extLst>
      <p:ext uri="{BB962C8B-B14F-4D97-AF65-F5344CB8AC3E}">
        <p14:creationId xmlns:p14="http://schemas.microsoft.com/office/powerpoint/2010/main" val="242671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The Kingdom of Heaven</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AU" dirty="0"/>
              <a:t>The promise of Eternal inheritance</a:t>
            </a:r>
          </a:p>
          <a:p>
            <a:endParaRPr lang="en-AU" dirty="0"/>
          </a:p>
          <a:p>
            <a:r>
              <a:rPr lang="en-AU" dirty="0"/>
              <a:t>Receiving through Emptiness</a:t>
            </a:r>
          </a:p>
        </p:txBody>
      </p:sp>
    </p:spTree>
    <p:extLst>
      <p:ext uri="{BB962C8B-B14F-4D97-AF65-F5344CB8AC3E}">
        <p14:creationId xmlns:p14="http://schemas.microsoft.com/office/powerpoint/2010/main" val="418770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The Call to humility</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GB" dirty="0"/>
              <a:t>Think about ourselves less, and others more</a:t>
            </a:r>
          </a:p>
          <a:p>
            <a:endParaRPr lang="en-GB" dirty="0"/>
          </a:p>
          <a:p>
            <a:r>
              <a:rPr lang="en-GB" dirty="0"/>
              <a:t>"Do nothing from selfish ambition or conceit, but in humility count others more significant than yourselves. Let each of you look not only to his own interests but also to the interests of others. Have this mind among yourselves, which is yours in Christ Jesus."</a:t>
            </a:r>
            <a:endParaRPr lang="en-AU" dirty="0"/>
          </a:p>
        </p:txBody>
      </p:sp>
    </p:spTree>
    <p:extLst>
      <p:ext uri="{BB962C8B-B14F-4D97-AF65-F5344CB8AC3E}">
        <p14:creationId xmlns:p14="http://schemas.microsoft.com/office/powerpoint/2010/main" val="20248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Worldly Treasures</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GB" dirty="0"/>
              <a:t>"Do not lay up for yourselves treasures on earth, where moth and rust destroy and where thieves break in and steal, but lay up for yourselves treasures in heaven, where neither moth nor rust destroys and where thieves do not break in and steal. For where your treasure is, there your heart will be also."</a:t>
            </a:r>
            <a:endParaRPr lang="en-AU" dirty="0"/>
          </a:p>
        </p:txBody>
      </p:sp>
    </p:spTree>
    <p:extLst>
      <p:ext uri="{BB962C8B-B14F-4D97-AF65-F5344CB8AC3E}">
        <p14:creationId xmlns:p14="http://schemas.microsoft.com/office/powerpoint/2010/main" val="286528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Worldly Treasures</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GB" dirty="0"/>
              <a:t>"Clothe yourselves, all of you, with humility toward one another, for 'God opposes the proud but gives grace to the humble.' Humble yourselves, therefore, under the mighty hand of God so that at the proper time he may exalt you."</a:t>
            </a:r>
            <a:endParaRPr lang="en-AU" dirty="0"/>
          </a:p>
        </p:txBody>
      </p:sp>
    </p:spTree>
    <p:extLst>
      <p:ext uri="{BB962C8B-B14F-4D97-AF65-F5344CB8AC3E}">
        <p14:creationId xmlns:p14="http://schemas.microsoft.com/office/powerpoint/2010/main" val="2499644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Embracing Poverty in Spirit in life</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GB" dirty="0"/>
              <a:t>"Search me, O God, and know my heart! Try me and know my thoughts! And see if there be any grievous way in me, and lead me in the way everlasting." We, too, can invite God to reveal our areas of pride and self-sufficiency.</a:t>
            </a:r>
            <a:endParaRPr lang="en-AU" dirty="0"/>
          </a:p>
        </p:txBody>
      </p:sp>
    </p:spTree>
    <p:extLst>
      <p:ext uri="{BB962C8B-B14F-4D97-AF65-F5344CB8AC3E}">
        <p14:creationId xmlns:p14="http://schemas.microsoft.com/office/powerpoint/2010/main" val="1693323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Kingdom Orientated lifestyle</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GB" dirty="0"/>
              <a:t>"But seek first the kingdom of God and his righteousness, and all these things will be added to you." When we prioritize God's kingdom, we align our lives with His will.</a:t>
            </a:r>
            <a:endParaRPr lang="en-AU" dirty="0"/>
          </a:p>
        </p:txBody>
      </p:sp>
    </p:spTree>
    <p:extLst>
      <p:ext uri="{BB962C8B-B14F-4D97-AF65-F5344CB8AC3E}">
        <p14:creationId xmlns:p14="http://schemas.microsoft.com/office/powerpoint/2010/main" val="44501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Peace and contentment</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GB" dirty="0"/>
              <a:t>"Come to me, all who </a:t>
            </a:r>
            <a:r>
              <a:rPr lang="en-GB" dirty="0" err="1"/>
              <a:t>labor</a:t>
            </a:r>
            <a:r>
              <a:rPr lang="en-GB" dirty="0"/>
              <a:t> and are heavy laden, and I will give you rest. Take my yoke upon you, and learn from me, for I am gentle and lowly in heart, and you will find rest for your souls." This rest is not just physical; it's the deep, soul-satisfying peace that comes from resting in God's presence.</a:t>
            </a:r>
            <a:endParaRPr lang="en-AU" dirty="0"/>
          </a:p>
        </p:txBody>
      </p:sp>
    </p:spTree>
    <p:extLst>
      <p:ext uri="{BB962C8B-B14F-4D97-AF65-F5344CB8AC3E}">
        <p14:creationId xmlns:p14="http://schemas.microsoft.com/office/powerpoint/2010/main" val="3442552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490</Words>
  <Application>Microsoft Office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Understanding Blessed are the poor in Spirit</vt:lpstr>
      <vt:lpstr>The Kingdom of Heaven</vt:lpstr>
      <vt:lpstr>The Call to humility</vt:lpstr>
      <vt:lpstr>Worldly Treasures</vt:lpstr>
      <vt:lpstr>Worldly Treasures</vt:lpstr>
      <vt:lpstr>Embracing Poverty in Spirit in life</vt:lpstr>
      <vt:lpstr>Kingdom Orientated lifestyle</vt:lpstr>
      <vt:lpstr>Peace and contentment</vt:lpstr>
      <vt:lpstr>Experiencing God’s grace</vt:lpstr>
      <vt:lpstr>Living as beacons of light</vt:lpstr>
      <vt:lpstr>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Thomas Kenneally</cp:lastModifiedBy>
  <cp:revision>1</cp:revision>
  <dcterms:created xsi:type="dcterms:W3CDTF">2023-09-30T04:28:50Z</dcterms:created>
  <dcterms:modified xsi:type="dcterms:W3CDTF">2023-09-30T04:41:11Z</dcterms:modified>
</cp:coreProperties>
</file>